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AAF8A9-1704-4F79-7A28-E85E579C242A}" v="113" dt="2019-09-05T16:08:05.908"/>
    <p1510:client id="{A6202245-28EA-9139-5EE7-F3DF98EE3399}" v="62" dt="2019-09-11T22:14:42.843"/>
    <p1510:client id="{ABA383B6-C873-499E-2D9B-1511F67D0FC9}" v="122" dt="2019-09-05T15:09:07.8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CS/RBE 549 </a:t>
            </a:r>
            <a:br>
              <a:rPr lang="en-US" dirty="0">
                <a:ea typeface="+mj-lt"/>
                <a:cs typeface="+mj-lt"/>
              </a:rPr>
            </a:br>
            <a:r>
              <a:rPr lang="en-US" dirty="0">
                <a:cs typeface="Calibri Light"/>
              </a:rPr>
              <a:t>COMPUTER VISION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  <a:cs typeface="Calibri"/>
              </a:rPr>
              <a:t>LECTURE 6 – </a:t>
            </a:r>
            <a:r>
              <a:rPr lang="en-US" sz="4000" dirty="0">
                <a:solidFill>
                  <a:schemeClr val="accent1"/>
                </a:solidFill>
                <a:ea typeface="+mn-lt"/>
                <a:cs typeface="+mn-lt"/>
              </a:rPr>
              <a:t>CONVOLUTION AND FOURIER TRANSFORMS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19E2DB9-9518-4444-9B5C-AA99885702A7}"/>
              </a:ext>
            </a:extLst>
          </p:cNvPr>
          <p:cNvCxnSpPr/>
          <p:nvPr/>
        </p:nvCxnSpPr>
        <p:spPr>
          <a:xfrm>
            <a:off x="1330209" y="3555059"/>
            <a:ext cx="9633183" cy="0"/>
          </a:xfrm>
          <a:prstGeom prst="straightConnector1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2503470C-9854-4D50-A439-FF654ADF2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20" t="28205" r="2880" b="26068"/>
          <a:stretch/>
        </p:blipFill>
        <p:spPr>
          <a:xfrm>
            <a:off x="-1502" y="1219026"/>
            <a:ext cx="12195516" cy="442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277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B5380991-56E5-4FE7-BE64-C234EC1EF1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284" t="32040" r="153" b="23923"/>
          <a:stretch/>
        </p:blipFill>
        <p:spPr>
          <a:xfrm>
            <a:off x="2821" y="1294880"/>
            <a:ext cx="12186395" cy="426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585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F9AF938B-2E24-4F25-A1B1-8894D7E159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8717" r="153" b="23218"/>
          <a:stretch/>
        </p:blipFill>
        <p:spPr>
          <a:xfrm>
            <a:off x="-3520" y="1223114"/>
            <a:ext cx="12199047" cy="440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97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5093D515-DC7A-47B8-A877-6BBF0ABF5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982" r="153" b="26700"/>
          <a:stretch/>
        </p:blipFill>
        <p:spPr>
          <a:xfrm>
            <a:off x="-1502" y="1358847"/>
            <a:ext cx="12195589" cy="414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31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CS/RBE 549  COMPUTER VISION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167</cp:revision>
  <dcterms:created xsi:type="dcterms:W3CDTF">2013-07-15T20:26:40Z</dcterms:created>
  <dcterms:modified xsi:type="dcterms:W3CDTF">2019-09-11T22:15:06Z</dcterms:modified>
</cp:coreProperties>
</file>

<file path=docProps/thumbnail.jpeg>
</file>